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8" r:id="rId6"/>
    <p:sldId id="270" r:id="rId7"/>
    <p:sldId id="273" r:id="rId8"/>
    <p:sldId id="279" r:id="rId9"/>
    <p:sldId id="284" r:id="rId10"/>
    <p:sldId id="286" r:id="rId11"/>
    <p:sldId id="287" r:id="rId12"/>
    <p:sldId id="289" r:id="rId13"/>
    <p:sldId id="292" r:id="rId14"/>
    <p:sldId id="298" r:id="rId15"/>
    <p:sldId id="304" r:id="rId16"/>
    <p:sldId id="305" r:id="rId17"/>
    <p:sldId id="306" r:id="rId18"/>
    <p:sldId id="312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Bladverliezende heesters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Groene Detailhandel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52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arborescens</a:t>
            </a:r>
            <a:r>
              <a:rPr lang="nl-NL" dirty="0" smtClean="0"/>
              <a:t> ‘Annabelle’/ Hortensia</a:t>
            </a:r>
            <a:endParaRPr lang="nl-NL" dirty="0"/>
          </a:p>
        </p:txBody>
      </p:sp>
      <p:pic>
        <p:nvPicPr>
          <p:cNvPr id="96258" name="Picture 2" descr="http://plantenbestel.nl/media/catalog/product/cache/1/image/9df78eab33525d08d6e5fb8d27136e95/h/y/hydrangea_arborescens_annabelle_w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5626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7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</a:t>
            </a:r>
            <a:r>
              <a:rPr lang="nl-NL" dirty="0" smtClean="0"/>
              <a:t>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paniculata</a:t>
            </a:r>
            <a:r>
              <a:rPr lang="nl-NL" dirty="0" smtClean="0"/>
              <a:t> ‘</a:t>
            </a:r>
            <a:r>
              <a:rPr lang="nl-NL" dirty="0" err="1" smtClean="0"/>
              <a:t>Grandiflora</a:t>
            </a:r>
            <a:r>
              <a:rPr lang="nl-NL" dirty="0" smtClean="0"/>
              <a:t>’/ Pluimhortensia</a:t>
            </a:r>
            <a:endParaRPr lang="nl-NL" dirty="0"/>
          </a:p>
        </p:txBody>
      </p:sp>
      <p:pic>
        <p:nvPicPr>
          <p:cNvPr id="97282" name="Picture 2" descr="http://www.webphotos.com.au/photos/hydrangea_paniculata_grandiflora_406c.jpg?thumb=tr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</a:t>
            </a:r>
            <a:r>
              <a:rPr lang="nl-NL" dirty="0" smtClean="0"/>
              <a:t>. </a:t>
            </a:r>
            <a:r>
              <a:rPr lang="nl-NL" dirty="0" err="1" smtClean="0"/>
              <a:t>Hypericum</a:t>
            </a:r>
            <a:r>
              <a:rPr lang="nl-NL" dirty="0" smtClean="0"/>
              <a:t> </a:t>
            </a:r>
            <a:r>
              <a:rPr lang="nl-NL" dirty="0" err="1" smtClean="0"/>
              <a:t>androsaemum</a:t>
            </a:r>
            <a:r>
              <a:rPr lang="nl-NL" dirty="0" smtClean="0"/>
              <a:t> / Hertshooi</a:t>
            </a:r>
            <a:endParaRPr lang="nl-NL" dirty="0"/>
          </a:p>
        </p:txBody>
      </p:sp>
      <p:pic>
        <p:nvPicPr>
          <p:cNvPr id="99330" name="Picture 2" descr="http://farm5.staticflickr.com/4028/4435141794_500091183f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http://upload.wikimedia.org/wikipedia/commons/7/77/Dziurawiec_barwierski_Hypericum_androsaemum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04617"/>
            <a:ext cx="3894701" cy="28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3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12</a:t>
            </a:r>
            <a:r>
              <a:rPr lang="nl-NL" dirty="0" smtClean="0"/>
              <a:t>. </a:t>
            </a:r>
            <a:r>
              <a:rPr lang="nl-NL" dirty="0" smtClean="0"/>
              <a:t>Magnolia x </a:t>
            </a:r>
            <a:r>
              <a:rPr lang="nl-NL" dirty="0" err="1" smtClean="0"/>
              <a:t>soulangeana</a:t>
            </a:r>
            <a:r>
              <a:rPr lang="nl-NL" dirty="0" smtClean="0"/>
              <a:t> / Valse tulpenboom/ beverboom</a:t>
            </a:r>
            <a:endParaRPr lang="nl-NL" dirty="0"/>
          </a:p>
        </p:txBody>
      </p:sp>
      <p:pic>
        <p:nvPicPr>
          <p:cNvPr id="102402" name="Picture 2" descr="http://www.plantplaces.com/photos/Mag.Lennei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6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</a:t>
            </a:r>
            <a:r>
              <a:rPr lang="nl-NL" dirty="0" smtClean="0"/>
              <a:t>. </a:t>
            </a:r>
            <a:r>
              <a:rPr lang="nl-NL" dirty="0" smtClean="0"/>
              <a:t>Ribes </a:t>
            </a:r>
            <a:r>
              <a:rPr lang="nl-NL" dirty="0" err="1" smtClean="0"/>
              <a:t>sanguineum</a:t>
            </a:r>
            <a:r>
              <a:rPr lang="nl-NL" dirty="0" smtClean="0"/>
              <a:t> ‘King Edward </a:t>
            </a:r>
            <a:r>
              <a:rPr lang="nl-NL" dirty="0" err="1" smtClean="0"/>
              <a:t>Vii</a:t>
            </a:r>
            <a:r>
              <a:rPr lang="nl-NL" dirty="0" smtClean="0"/>
              <a:t>’/ Rode ribes</a:t>
            </a:r>
            <a:endParaRPr lang="nl-NL" dirty="0"/>
          </a:p>
        </p:txBody>
      </p:sp>
      <p:pic>
        <p:nvPicPr>
          <p:cNvPr id="108546" name="Picture 2" descr="http://www.zelen.cz/images/galerie/galerie961/images/galerie/ribes_sanguineum_king_edward_vii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68557"/>
            <a:ext cx="6096000" cy="4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http://www.briggsnursery.com/assets/photos/Original/RIB_KingEdwardV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129507" cy="41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2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</a:t>
            </a:r>
            <a:r>
              <a:rPr lang="nl-NL" dirty="0" smtClean="0"/>
              <a:t>. </a:t>
            </a:r>
            <a:r>
              <a:rPr lang="nl-NL" dirty="0" err="1" smtClean="0"/>
              <a:t>Viburnum</a:t>
            </a:r>
            <a:r>
              <a:rPr lang="nl-NL" dirty="0" smtClean="0"/>
              <a:t> x </a:t>
            </a:r>
            <a:r>
              <a:rPr lang="nl-NL" dirty="0" err="1" smtClean="0"/>
              <a:t>bodnantense</a:t>
            </a:r>
            <a:r>
              <a:rPr lang="nl-NL" dirty="0" smtClean="0"/>
              <a:t> ‘Dawn’/ Winterbloeiende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114690" name="Picture 2" descr="http://3.bp.blogspot.com/_KuFqsXhBTRI/TK9eSMlk84I/AAAAAAAACX0/vXPhJI2Nxp4/s1600/909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243903" cy="51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1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</a:t>
            </a:r>
            <a:r>
              <a:rPr lang="nl-NL" dirty="0" smtClean="0"/>
              <a:t>. </a:t>
            </a:r>
            <a:r>
              <a:rPr lang="nl-NL" dirty="0" err="1" smtClean="0"/>
              <a:t>Viburnum</a:t>
            </a:r>
            <a:r>
              <a:rPr lang="nl-NL" dirty="0" smtClean="0"/>
              <a:t> x </a:t>
            </a:r>
            <a:r>
              <a:rPr lang="nl-NL" dirty="0" err="1" smtClean="0"/>
              <a:t>carlcephalum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115714" name="Picture 2" descr="http://carolynsshadegardensdotcom.files.wordpress.com/2012/03/viburnum-x-cayuga-4-28-11_ls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http://upload.wikimedia.org/wikipedia/commons/a/ae/2904-Viburnum_x_carlcephalum-Arb.Brno-8.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491" y="3573016"/>
            <a:ext cx="4013996" cy="30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4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</a:t>
            </a:r>
            <a:r>
              <a:rPr lang="nl-NL" dirty="0" smtClean="0"/>
              <a:t>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>/ Gelderse roos</a:t>
            </a:r>
            <a:endParaRPr lang="nl-NL" dirty="0"/>
          </a:p>
        </p:txBody>
      </p:sp>
      <p:pic>
        <p:nvPicPr>
          <p:cNvPr id="116738" name="Picture 2" descr="http://www.memotiel.nl/wp-content/uploads/2012/01/08-30-103-Bessen-van-de-Gelderse-Roos-Viburnum-opul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12099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17</a:t>
            </a:r>
            <a:r>
              <a:rPr lang="nl-NL" smtClean="0"/>
              <a:t>. </a:t>
            </a:r>
            <a:r>
              <a:rPr lang="nl-NL" dirty="0" err="1" smtClean="0"/>
              <a:t>Weigela</a:t>
            </a:r>
            <a:r>
              <a:rPr lang="nl-NL" dirty="0" smtClean="0"/>
              <a:t> </a:t>
            </a:r>
            <a:r>
              <a:rPr lang="nl-NL" dirty="0" err="1" smtClean="0"/>
              <a:t>florida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 Bonte weigelia</a:t>
            </a:r>
            <a:endParaRPr lang="nl-NL" dirty="0"/>
          </a:p>
        </p:txBody>
      </p:sp>
      <p:pic>
        <p:nvPicPr>
          <p:cNvPr id="122882" name="Picture 2" descr="http://peacockhorticulturalnursery.com/wp-content/uploads/2010/04/DSC_001022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2198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5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Acer </a:t>
            </a:r>
            <a:r>
              <a:rPr lang="nl-NL" dirty="0" err="1" smtClean="0"/>
              <a:t>palmatum</a:t>
            </a:r>
            <a:r>
              <a:rPr lang="nl-NL" dirty="0" smtClean="0"/>
              <a:t> ‘</a:t>
            </a:r>
            <a:r>
              <a:rPr lang="nl-NL" dirty="0" err="1" smtClean="0"/>
              <a:t>Atropurpureum</a:t>
            </a:r>
            <a:r>
              <a:rPr lang="nl-NL" dirty="0" smtClean="0"/>
              <a:t>’/ Rode </a:t>
            </a:r>
            <a:r>
              <a:rPr lang="nl-NL" dirty="0" err="1" smtClean="0"/>
              <a:t>japanse</a:t>
            </a:r>
            <a:r>
              <a:rPr lang="nl-NL" dirty="0" smtClean="0"/>
              <a:t> esdoorn</a:t>
            </a:r>
            <a:endParaRPr lang="nl-NL" dirty="0"/>
          </a:p>
        </p:txBody>
      </p:sp>
      <p:pic>
        <p:nvPicPr>
          <p:cNvPr id="66562" name="Picture 2" descr="http://upload.wikimedia.org/wikipedia/commons/2/29/Acer_palmatum_Atropurpureum_JPG1f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bomen-inventaris.irisnet.be/medias/trees/4375-1-Acer_palmatum_f._atropurpure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919" y="3637434"/>
            <a:ext cx="4089896" cy="30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1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 err="1" smtClean="0"/>
              <a:t>Amelancier</a:t>
            </a:r>
            <a:r>
              <a:rPr lang="nl-NL" dirty="0" smtClean="0"/>
              <a:t> </a:t>
            </a:r>
            <a:r>
              <a:rPr lang="nl-NL" dirty="0" err="1" smtClean="0"/>
              <a:t>lamarckii</a:t>
            </a:r>
            <a:r>
              <a:rPr lang="nl-NL" dirty="0" smtClean="0"/>
              <a:t>/ Drents krentenboompje</a:t>
            </a:r>
            <a:endParaRPr lang="nl-NL" dirty="0"/>
          </a:p>
        </p:txBody>
      </p:sp>
      <p:pic>
        <p:nvPicPr>
          <p:cNvPr id="71684" name="Picture 4" descr="http://www.duchyofcornwallnursery.co.uk/cpimages/cameo_zoom/PSH-AMELA-1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7"/>
          <a:stretch/>
        </p:blipFill>
        <p:spPr bwMode="auto">
          <a:xfrm>
            <a:off x="4932040" y="1478023"/>
            <a:ext cx="3810000" cy="53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http://lve-baumschule.de/i/pflanzen/Amelanchier-lamarckii__87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93912"/>
            <a:ext cx="4597468" cy="44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7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/>
              <a:t>Buddleja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 ‘Empire Blue’/ Vlinderstuik</a:t>
            </a:r>
            <a:endParaRPr lang="nl-NL" dirty="0"/>
          </a:p>
        </p:txBody>
      </p:sp>
      <p:pic>
        <p:nvPicPr>
          <p:cNvPr id="72706" name="Picture 2" descr="http://upload.wikimedia.org/wikipedia/commons/3/35/Buddleja_davidii_'Empire_Blu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2388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4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4</a:t>
            </a:r>
            <a:r>
              <a:rPr lang="nl-NL" dirty="0" smtClean="0"/>
              <a:t>. </a:t>
            </a:r>
            <a:r>
              <a:rPr lang="nl-NL" dirty="0" err="1" smtClean="0"/>
              <a:t>Cornus</a:t>
            </a:r>
            <a:r>
              <a:rPr lang="nl-NL" dirty="0" smtClean="0"/>
              <a:t> alba ‘</a:t>
            </a:r>
            <a:r>
              <a:rPr lang="nl-NL" dirty="0" err="1" smtClean="0"/>
              <a:t>Sibirica</a:t>
            </a:r>
            <a:r>
              <a:rPr lang="nl-NL" dirty="0" smtClean="0"/>
              <a:t>’/ Witte kornoelje</a:t>
            </a:r>
            <a:endParaRPr lang="nl-NL" dirty="0"/>
          </a:p>
        </p:txBody>
      </p:sp>
      <p:pic>
        <p:nvPicPr>
          <p:cNvPr id="77826" name="Picture 2" descr="http://allanbecker-gardenguru.squarespace.com/storage/cornus-alba-sibirica-vinter.jpg?__SQUARESPACE_CACHEVERSION=12644083412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408828" cy="51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ttp://www.about-garden.com/images_data/2866-cornus-alba-sibi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449829"/>
            <a:ext cx="2952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5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err="1" smtClean="0"/>
              <a:t>Deutzia</a:t>
            </a:r>
            <a:r>
              <a:rPr lang="nl-NL" dirty="0" smtClean="0"/>
              <a:t> </a:t>
            </a:r>
            <a:r>
              <a:rPr lang="nl-NL" dirty="0" err="1" smtClean="0"/>
              <a:t>gracilis</a:t>
            </a:r>
            <a:r>
              <a:rPr lang="nl-NL" dirty="0" smtClean="0"/>
              <a:t> / Bruidsbloem</a:t>
            </a:r>
            <a:endParaRPr lang="nl-NL" dirty="0"/>
          </a:p>
        </p:txBody>
      </p:sp>
      <p:pic>
        <p:nvPicPr>
          <p:cNvPr id="79874" name="Picture 2" descr="http://upload.wikimedia.org/wikipedia/commons/4/40/Slender_Deutzia_Deutzia_gracilis_'Nikko'_Flow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331" y="3429000"/>
            <a:ext cx="4905578" cy="32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://www.groen.net/uploadedImages/Deutzia_gracilis_Nik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 smtClean="0"/>
              <a:t>Forsythia x intermedia ‘</a:t>
            </a:r>
            <a:r>
              <a:rPr lang="nl-NL" dirty="0" err="1" smtClean="0"/>
              <a:t>Spectabilis</a:t>
            </a:r>
            <a:r>
              <a:rPr lang="nl-NL" dirty="0" smtClean="0"/>
              <a:t>’/ Chinees klokje</a:t>
            </a:r>
            <a:endParaRPr lang="nl-NL" dirty="0"/>
          </a:p>
        </p:txBody>
      </p:sp>
      <p:pic>
        <p:nvPicPr>
          <p:cNvPr id="82946" name="Picture 2" descr="http://www.justflower.org/images/forsythia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5905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http://cms.gardenconnect.com/img/plantengids/SP30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72005"/>
            <a:ext cx="31432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8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smtClean="0"/>
              <a:t>Hamamelis </a:t>
            </a:r>
            <a:r>
              <a:rPr lang="nl-NL" dirty="0" err="1" smtClean="0"/>
              <a:t>mollis</a:t>
            </a:r>
            <a:r>
              <a:rPr lang="nl-NL" dirty="0" smtClean="0"/>
              <a:t>/ toverhazelaar</a:t>
            </a:r>
            <a:endParaRPr lang="nl-NL" dirty="0"/>
          </a:p>
        </p:txBody>
      </p:sp>
      <p:pic>
        <p:nvPicPr>
          <p:cNvPr id="89090" name="Picture 2" descr="http://www.alpinegarden-ulster.org.uk/JMcWhirter/46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http://www.tuinkrant.com/tkarchief/tk/2006/images/103/Hamamelis_mollis_Bosko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503439" cy="26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0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</a:t>
            </a:r>
            <a:r>
              <a:rPr lang="nl-NL" dirty="0" smtClean="0"/>
              <a:t>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 / Hortensia</a:t>
            </a:r>
            <a:endParaRPr lang="nl-NL" dirty="0"/>
          </a:p>
        </p:txBody>
      </p:sp>
      <p:pic>
        <p:nvPicPr>
          <p:cNvPr id="94212" name="Picture 4" descr="http://upload.wikimedia.org/wikipedia/commons/4/40/Hydrangea_macrophylla_Blauer_Prinz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195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141</Words>
  <Application>Microsoft Office PowerPoint</Application>
  <PresentationFormat>Diavoorstelling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Bladverliezende heesters  Groene Detailhandel</vt:lpstr>
      <vt:lpstr>1. Acer palmatum ‘Atropurpureum’/ Rode japanse esdoorn</vt:lpstr>
      <vt:lpstr>2. Amelancier lamarckii/ Drents krentenboompje</vt:lpstr>
      <vt:lpstr>3. Buddleja davidii ‘Empire Blue’/ Vlinderstuik</vt:lpstr>
      <vt:lpstr>4. Cornus alba ‘Sibirica’/ Witte kornoelje</vt:lpstr>
      <vt:lpstr>5. Deutzia gracilis / Bruidsbloem</vt:lpstr>
      <vt:lpstr>6. Forsythia x intermedia ‘Spectabilis’/ Chinees klokje</vt:lpstr>
      <vt:lpstr>7. Hamamelis mollis/ toverhazelaar</vt:lpstr>
      <vt:lpstr>8. Hydrangea macrophylla / Hortensia</vt:lpstr>
      <vt:lpstr>9. Hydrangea arborescens ‘Annabelle’/ Hortensia</vt:lpstr>
      <vt:lpstr>10. Hydrangea paniculata ‘Grandiflora’/ Pluimhortensia</vt:lpstr>
      <vt:lpstr>11. Hypericum androsaemum / Hertshooi</vt:lpstr>
      <vt:lpstr>12. Magnolia x soulangeana / Valse tulpenboom/ beverboom</vt:lpstr>
      <vt:lpstr>13. Ribes sanguineum ‘King Edward Vii’/ Rode ribes</vt:lpstr>
      <vt:lpstr>14. Viburnum x bodnantense ‘Dawn’/ Winterbloeiende viburnum</vt:lpstr>
      <vt:lpstr>15. Viburnum x carlcephalum/ Viburnum</vt:lpstr>
      <vt:lpstr>16. Viburnum opulus/ Gelderse roos</vt:lpstr>
      <vt:lpstr>17. Weigela florida ‘Variegata’/ Bonte weigelia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12</cp:revision>
  <dcterms:created xsi:type="dcterms:W3CDTF">2016-02-17T14:42:08Z</dcterms:created>
  <dcterms:modified xsi:type="dcterms:W3CDTF">2016-10-26T12:19:36Z</dcterms:modified>
</cp:coreProperties>
</file>